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4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8" r:id="rId56"/>
    <p:sldId id="319" r:id="rId57"/>
    <p:sldId id="320" r:id="rId58"/>
    <p:sldId id="321" r:id="rId59"/>
    <p:sldId id="427" r:id="rId60"/>
    <p:sldId id="322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271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92" r:id="rId127"/>
    <p:sldId id="393" r:id="rId128"/>
    <p:sldId id="394" r:id="rId129"/>
    <p:sldId id="39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406" r:id="rId141"/>
    <p:sldId id="407" r:id="rId142"/>
    <p:sldId id="408" r:id="rId143"/>
    <p:sldId id="409" r:id="rId144"/>
    <p:sldId id="410" r:id="rId145"/>
    <p:sldId id="411" r:id="rId146"/>
    <p:sldId id="412" r:id="rId147"/>
    <p:sldId id="413" r:id="rId148"/>
    <p:sldId id="414" r:id="rId149"/>
    <p:sldId id="415" r:id="rId150"/>
    <p:sldId id="416" r:id="rId151"/>
    <p:sldId id="417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4" Type="http://schemas.openxmlformats.org/officeDocument/2006/relationships/tableStyles" Target="tableStyles.xml"/><Relationship Id="rId163" Type="http://schemas.openxmlformats.org/officeDocument/2006/relationships/viewProps" Target="viewProps.xml"/><Relationship Id="rId162" Type="http://schemas.openxmlformats.org/officeDocument/2006/relationships/presProps" Target="presProps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990600"/>
            <a:ext cx="884745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561975"/>
            <a:ext cx="8847455" cy="57334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955" y="561975"/>
            <a:ext cx="8847455" cy="57334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1005205"/>
            <a:ext cx="9323705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990600"/>
            <a:ext cx="9323705" cy="487616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1005205"/>
            <a:ext cx="9323705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830" y="1005205"/>
            <a:ext cx="9323705" cy="484759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8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159</vt:i4>
      </vt:variant>
    </vt:vector>
  </HeadingPairs>
  <TitlesOfParts>
    <vt:vector size="167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</dc:creator>
  <cp:lastModifiedBy>OK</cp:lastModifiedBy>
  <cp:revision>62</cp:revision>
  <dcterms:created xsi:type="dcterms:W3CDTF">2015-05-05T08:02:00Z</dcterms:created>
  <dcterms:modified xsi:type="dcterms:W3CDTF">2018-04-15T00:29:36Z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